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75662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14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867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57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90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499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TqNHX1BHFu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TEXAS FEATURES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Capital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30062"/>
            <a:ext cx="3877800" cy="266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9500" y="1334058"/>
            <a:ext cx="4530124" cy="294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Rivers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 descr="The seventh song of artist Mason William's album 'Of Time &amp; Rivers Flowing'." title="Mason Williams: The Rivers of Texas">
            <a:hlinkClick r:id="rId3"/>
          </p:cNvPr>
          <p:cNvSpPr/>
          <p:nvPr/>
        </p:nvSpPr>
        <p:spPr>
          <a:xfrm>
            <a:off x="743250" y="1757087"/>
            <a:ext cx="2447374" cy="18355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8300" y="34450"/>
            <a:ext cx="5313717" cy="507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Texas on a Map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000" y="954874"/>
            <a:ext cx="6549000" cy="418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Texas on a Globe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5750" y="251025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(16:9)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TEXAS FEATURES</vt:lpstr>
      <vt:lpstr>Capital</vt:lpstr>
      <vt:lpstr>Rivers</vt:lpstr>
      <vt:lpstr>Texas on a Map</vt:lpstr>
      <vt:lpstr>Texas on a Globe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FEATURES</dc:title>
  <dc:creator>Dani Stone</dc:creator>
  <cp:lastModifiedBy>Leslie Browning</cp:lastModifiedBy>
  <cp:revision>1</cp:revision>
  <dcterms:modified xsi:type="dcterms:W3CDTF">2016-10-21T19:22:50Z</dcterms:modified>
</cp:coreProperties>
</file>